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2" r:id="rId16"/>
    <p:sldId id="273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794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2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2266928"/>
          </a:xfrm>
        </p:spPr>
        <p:txBody>
          <a:bodyPr>
            <a:noAutofit/>
          </a:bodyPr>
          <a:lstStyle/>
          <a:p>
            <a:pPr marL="182880" indent="0" algn="ctr" eaLnBrk="1" hangingPunct="1">
              <a:buNone/>
            </a:pPr>
            <a:r>
              <a:rPr lang="ru-RU" altLang="ru-RU" sz="3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ДО)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263047" y="220643"/>
            <a:ext cx="87431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Золотаревский филиал Муниципального бюджетного дошкольного образовательного учреждения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сада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«Теремок»</a:t>
            </a: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268717" y="5864772"/>
            <a:ext cx="27574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Золотаревка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147910" y="140706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906172" y="2113842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Управляющий совет; родительский совет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704" y="1155615"/>
            <a:ext cx="742257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 в соответствии с нормативными документами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ФОП ДО,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МО РО  от 24.12.2021 № 1165 «О реализации вариантных модулей по экологическому воспитанию в общеобразовательных, профессиональных образовательных организациях Ростовской области».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МОРО от 11.04.2023 № 350 «Об утверждении вариантного модуля «Патриотическое воспитание в дошкольных, общеобразовательных, профессиональных образовательных организациях Ростовской области».</a:t>
            </a:r>
          </a:p>
          <a:p>
            <a:pPr indent="342900" algn="just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  <a:endParaRPr lang="ru-RU" sz="16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ребенка (законных представителей) и значимых для ребенка взрослых;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и общества.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правилами  (п..29.2.1.1 ФОП ДО)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540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направление воспитания</a:t>
            </a: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Экологическое направление воспитания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3339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90" y="1453988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90" y="135731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1420</Words>
  <Application>Microsoft Office PowerPoint</Application>
  <PresentationFormat>Экран (4:3)</PresentationFormat>
  <Paragraphs>154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Краткая презентация  образовательной программы дошкольного образовательного учреждения (ОП ДО)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Оператор</cp:lastModifiedBy>
  <cp:revision>12</cp:revision>
  <dcterms:created xsi:type="dcterms:W3CDTF">2023-08-02T09:43:03Z</dcterms:created>
  <dcterms:modified xsi:type="dcterms:W3CDTF">2023-10-05T14:09:22Z</dcterms:modified>
</cp:coreProperties>
</file>